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0" r:id="rId4"/>
    <p:sldId id="262" r:id="rId5"/>
    <p:sldId id="263" r:id="rId6"/>
    <p:sldId id="264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97" autoAdjust="0"/>
  </p:normalViewPr>
  <p:slideViewPr>
    <p:cSldViewPr>
      <p:cViewPr varScale="1">
        <p:scale>
          <a:sx n="68" d="100"/>
          <a:sy n="68" d="100"/>
        </p:scale>
        <p:origin x="-18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21T23:03:28.1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3563 10001,'-71'106,"1"53,52 35,18-71,124-17,-1-106,18-123,-176-1,-71 124,36 106,70 35,70-141</inkml:trace>
  <inkml:trace contextRef="#ctx0" brushRef="#br0" timeOffset="384.022">4075 10442,'35'88</inkml:trace>
  <inkml:trace contextRef="#ctx0" brushRef="#br0" timeOffset="1469.084">4674 9790,'-106'-36,"-17"72,17 105,124-18,-36 36,159-194,-17 17,17 89,-124 52,-52 18,-106-35,-18-124,142-88</inkml:trace>
  <inkml:trace contextRef="#ctx0" brushRef="#br0" timeOffset="2437.1394">5221 9825,'0'-106,"-106"141,-17 106,282-17,-1-177,-158-106,124 124,35 17,-71 195,-194 17,18-18,0 0,17-52,106-71</inkml:trace>
  <inkml:trace contextRef="#ctx0" brushRef="#br0" timeOffset="2919.167">5680 10407,'-18'88,"124"-53,-53-140,-177 16,-34 107,193 35</inkml:trace>
  <inkml:trace contextRef="#ctx0" brushRef="#br0" timeOffset="3560.2036">6720 10019,'-105'88,"87"53,141 0,1-176,-71-124,-177 53,71 106</inkml:trace>
  <inkml:trace contextRef="#ctx0" brushRef="#br0" timeOffset="4088.2338">7179 10407,'-18'-106,"-17"-53,0-17,35 52,70-17,71 124,-52 105</inkml:trace>
  <inkml:trace contextRef="#ctx0" brushRef="#br0" timeOffset="4360.2494">6967 10072,'106'35,"53"-53,-106 1</inkml:trace>
  <inkml:trace contextRef="#ctx0" brushRef="#br0" timeOffset="5330.3049">8326 9737,'-89'17,"-69"36,34-18,142 89,158 35,-123-36,-123 18,-89-123,18-142,141 72</inkml:trace>
  <inkml:trace contextRef="#ctx0" brushRef="#br0" timeOffset="5731.3278">8132 9719,'-18'159,"18"-36,-18 89,18 0,-17-71,-1-106</inkml:trace>
  <inkml:trace contextRef="#ctx0" brushRef="#br0" timeOffset="6491.3713">8431 9878,'124'-36,"35"36,-106 124,-230-1,36-70,282-70,18 34,-141 142,-142-18,-52-88,70-176,141 17</inkml:trace>
  <inkml:trace contextRef="#ctx0" brushRef="#br0" timeOffset="7489.4284">9172 9737,'-123'53,"-36"35,177 71,-18-18,176-230,-53 37,1 210,-159 1,-159-36,35-87,159-89</inkml:trace>
  <inkml:trace contextRef="#ctx0" brushRef="#br0" timeOffset="7809.4467">9648 10248,'-17'141</inkml:trace>
  <inkml:trace contextRef="#ctx0" brushRef="#br0" timeOffset="8591.4914">10178 9701,'-124'-17,"-17"140,141 1,106 17,17 18,1-18,-248-124,1-34,70-142,141 18,0 17,53-52,-70 70</inkml:trace>
  <inkml:trace contextRef="#ctx0" brushRef="#br0" timeOffset="9519.5445">10707 9666,'-141'88,"-18"-70,194 123,-35-17,124-160,34-34,-16 123,-125 70,-87 18,-71-70,17-71,124-18</inkml:trace>
  <inkml:trace contextRef="#ctx0" brushRef="#br0" timeOffset="9940.5686">11359 9701,'89'0,"69"-35,-87 17</inkml:trace>
  <inkml:trace contextRef="#ctx0" brushRef="#br0" timeOffset="10240.5857">11201 10054,'106'0,"88"-53,-71 36,-105 17</inkml:trace>
  <inkml:trace contextRef="#ctx0" brushRef="#br0" timeOffset="12738.7286">12136 9490,'0'106,"0"52,17 19,18 17,-35-53,0-265,53-52,88 70,-88 247,-35-17,123-36,-88-106</inkml:trace>
  <inkml:trace contextRef="#ctx0" brushRef="#br0" timeOffset="13225.7565">12841 9842,'-159'36,"142"87,17 1,70 17,54-176,-71-124,-124 18</inkml:trace>
  <inkml:trace contextRef="#ctx0" brushRef="#br0" timeOffset="13970.7991">13106 9860,'35'124,"18"17,70-141,-123-141,71 282,88-141,-106-124,-89-35,1 107</inkml:trace>
  <inkml:trace contextRef="#ctx0" brushRef="#br0" timeOffset="14830.8483">14199 9737,'0'176,"18"-17,-18-300,0-18,141 282,-88 19,-18-266,18 1,-18-1,36 230,-53 53,35-1,-1-140</inkml:trace>
  <inkml:trace contextRef="#ctx0" brushRef="#br0" timeOffset="15316.8761">14852 9807,'0'106,"70"18,54-124,-36-142,-88 1,0 18,0 123</inkml:trace>
  <inkml:trace contextRef="#ctx0" brushRef="#br0" timeOffset="15811.9044">15540 9648,'-124'0,"1"142,123 16,53-34,70-89,1-35,35-141,-89 35</inkml:trace>
  <inkml:trace contextRef="#ctx0" brushRef="#br0" timeOffset="16396.9379">15822 9278,'0'124,"53"34,-35 107,35-71,-36-71,1-299,17 52,-17 1,105 194,-17 123,-35-53,-71-141</inkml:trace>
  <inkml:trace contextRef="#ctx0" brushRef="#br0" timeOffset="16860.9644">16898 9207,'-18'89,"18"87,36 71,-19-35,19-89,69 54,37-283</inkml:trace>
  <inkml:trace contextRef="#ctx0" brushRef="#br0" timeOffset="17139.9804">16686 9631,'106'-18,"88"1,-70-19,-89 19</inkml:trace>
  <inkml:trace contextRef="#ctx0" brushRef="#br0" timeOffset="17838.0203">17498 9737,'-106'70,"35"89,124-18,106-176,-106-89,-53 1,53 229,35 52,53-34,-106-142</inkml:trace>
  <inkml:trace contextRef="#ctx0" brushRef="#br0" timeOffset="18162.0388">17833 9631,'141'159,"-17"-18,34-35,-87-106</inkml:trace>
  <inkml:trace contextRef="#ctx0" brushRef="#br0" timeOffset="18510.0587">18221 9613,'-123'71,"17"87,35 19,18-54,36-105</inkml:trace>
  <inkml:trace contextRef="#ctx0" brushRef="#br0" timeOffset="19129.0941">18433 9207,'105'-52,"19"52,17 70,-159 54,-140 52,17-88,141-35</inkml:trace>
  <inkml:trace contextRef="#ctx0" brushRef="#br0" timeOffset="19483.1144">18556 10054,'0'53</inkml:trace>
  <inkml:trace contextRef="#ctx0" brushRef="#br0" timeOffset="22387.2805">2981 11906,'-53'88,"0"71,106 18,141-89,-35-88,-18-141,-123-18,-89 0,-105 53,87 106</inkml:trace>
  <inkml:trace contextRef="#ctx0" brushRef="#br0" timeOffset="24452.3986">3739 11836,'-105'17,"87"107,18-1,18 36,158-53,-53-124,1-35,-53-88,-213 71,19 123,17 88,124-18,17-123</inkml:trace>
  <inkml:trace contextRef="#ctx0" brushRef="#br0" timeOffset="25812.4764">4551 11800,'-106'-53,"-35"89,17-1,248 89,-89-1,106-194,-17 71,-36 124,-88-1,-106-87,-53-36,89-18</inkml:trace>
  <inkml:trace contextRef="#ctx0" brushRef="#br0" timeOffset="28131.609">2646 12330,'-18'17</inkml:trace>
  <inkml:trace contextRef="#ctx0" brushRef="#br0" timeOffset="30040.7182">2346 11942,'-88'-124,"-53"195,70 70,53 0,71 0,71-141,17-124,-88-17,-53 36,-88-37,17 142</inkml:trace>
  <inkml:trace contextRef="#ctx0" brushRef="#br0" timeOffset="32591.8642">5256 11994,'-123'0,"176"142,70-195,-176-71,-70 159,246 54,-105-107</inkml:trace>
  <inkml:trace contextRef="#ctx0" brushRef="#br0" timeOffset="34280.9608">5768 11765,'106'-88,"52"123,-193 142,-53-36,211-159,-17 142,-106-1,-141-17,18-53,-18-124,123 1</inkml:trace>
  <inkml:trace contextRef="#ctx0" brushRef="#br0" timeOffset="35302.0192">6720 11642,'-105'53,"-54"-36,35 1,89 105,35 1,124-124,-1-53,36 88,-124 89,-70 52,-106-123,17-18,36-105</inkml:trace>
  <inkml:trace contextRef="#ctx0" brushRef="#br0" timeOffset="35698.0418">6985 12100,'35'124,"-35"-124</inkml:trace>
  <inkml:trace contextRef="#ctx0" brushRef="#br0" timeOffset="36629.0951">7461 11800,'-70'-141,"-71"159,17 88,124 17,159-52,-36-36,36 36,-124 87,-158-87,-18-247,88 34,176 1,18 0</inkml:trace>
  <inkml:trace contextRef="#ctx0" brushRef="#br0" timeOffset="37660.1541">8008 11589,'-88'0,"-53"88,17-18,195 89,52-159,1-53,35 106,-89 88,-140 18,-72-88,19-71,17-71</inkml:trace>
  <inkml:trace contextRef="#ctx0" brushRef="#br0" timeOffset="38410.197">8643 11747,'141'18,"18"-53,-36 17,-123 1</inkml:trace>
  <inkml:trace contextRef="#ctx0" brushRef="#br0" timeOffset="38772.2177">8696 11959,'123'0,"1"0,35-35,-124 0</inkml:trace>
  <inkml:trace contextRef="#ctx0" brushRef="#br0" timeOffset="39786.2757">9648 11307,'36'141,"-19"70,-17-34,0-19,18-16,123-37,-17-140,17-71,-141 89</inkml:trace>
  <inkml:trace contextRef="#ctx0" brushRef="#br0" timeOffset="40329.3067">9543 11747,'105'-17,"19"-1,-54 18</inkml:trace>
  <inkml:trace contextRef="#ctx0" brushRef="#br0" timeOffset="43261.4744">3792 13423,'141'-88,"-17"88,-142 159,-140-89,263-52,-16 158,-248-35,18-158,0-36,105 53</inkml:trace>
  <inkml:trace contextRef="#ctx0" brushRef="#br0" timeOffset="44460.543">4480 13317,'-106'18,"-35"17,88 106,53-17,124-177,17 88,-123 89,-71-1,-71-52,-17-89,88-17</inkml:trace>
  <inkml:trace contextRef="#ctx0" brushRef="#br0" timeOffset="44937.5703">4657 13741,'-18'123,"18"-123</inkml:trace>
  <inkml:trace contextRef="#ctx0" brushRef="#br0" timeOffset="45960.6288">5098 13370,'-106'0,"0"124,124-1,123-35,-71 54,-228-72,122-193,89-36,35 0,1 18,-89 141</inkml:trace>
  <inkml:trace contextRef="#ctx0" brushRef="#br0" timeOffset="47121.6952">5556 13282,'-88'0,"-35"141,87-17,142-124,18-36,-36 142,-88 18,-106-1,-53-105,106-1</inkml:trace>
  <inkml:trace contextRef="#ctx0" brushRef="#br0" timeOffset="49671.8411">5662 14076,'-88'35,"-53"18,176 106,-35-36,159-229,-18 195,-194 52,-35 0,-36-124,19-34</inkml:trace>
  <inkml:trace contextRef="#ctx0" brushRef="#br0" timeOffset="50787.9049">4957 14270,'-89'123,"54"1,53-1,105-17,18-141,-105-89,-142 107,-35 87,105 54,36-124</inkml:trace>
  <inkml:trace contextRef="#ctx0" brushRef="#br0" timeOffset="51821.9641">4374 14411,'-123'-18,"52"142,19 35,175-18,0-141,1-124,-124 1,-71-18,-70 105,88 36</inkml:trace>
  <inkml:trace contextRef="#ctx0" brushRef="#br0" timeOffset="52534.0048">4039 14728,'-35'124,"53"-124</inkml:trace>
  <inkml:trace contextRef="#ctx0" brushRef="#br0" timeOffset="53920.0841">2752 15346,'123'0,"18"-18,-17-17,17 17,0 1,88-1,-17-35,-89 18,1 0,70 17,-35-35,-1 35,-34 1,35-36,17 17,-35 19,36-18,-1 17,-17-35,-36 53,18-18,-17 18,-124 0</inkml:trace>
  <inkml:trace contextRef="#ctx0" brushRef="#br0" timeOffset="54796.1342">2963 14922,'89'106,"52"0</inkml:trace>
  <inkml:trace contextRef="#ctx0" brushRef="#br0" timeOffset="55182.1563">3104 14887,'-70'106,"-18"0</inkml:trace>
  <inkml:trace contextRef="#ctx0" brushRef="#br0" timeOffset="57261.2752">5856 15117,'-88'0,"-53"70,141 71,141-158,-35 17,-53 105,-53 54,-141-88,-18-107,106-34</inkml:trace>
  <inkml:trace contextRef="#ctx0" brushRef="#br0" timeOffset="59161.3839">4621 12965,'141'-53,"-52"158,-89 19,-124-1,107-228,122 52,37 106,-72 0</inkml:trace>
  <inkml:trace contextRef="#ctx0" brushRef="#br0" timeOffset="60612.4668">5027 15381,'141'-106,"-17"230,-177 17,-35-18,-54-17,107-229,141 123,17 35,1-35,-106-18</inkml:trace>
  <inkml:trace contextRef="#ctx0" brushRef="#br0" timeOffset="62009.5468">4163 13000,'-18'106,"124"-106,-35 0</inkml:trace>
  <inkml:trace contextRef="#ctx0" brushRef="#br0" timeOffset="62606.5809">4251 12947,'0'106,"18"17,17 1</inkml:trace>
  <inkml:trace contextRef="#ctx0" brushRef="#br0" timeOffset="64501.6893">4621 15469,'36'-141,"-142"18,-18 123,71 141,53-18,124-70,-1-159,-70 212,-35 88,-18-70,0-71</inkml:trace>
  <inkml:trace contextRef="#ctx0" brushRef="#br0" timeOffset="66090.7802">3351 13282,'124'-70,"-107"175,-140 1,246-141,1 70,-106-35</inkml:trace>
  <inkml:trace contextRef="#ctx0" brushRef="#br0" timeOffset="67410.8557">3492 15434,'36'141,"-36"53,17-70,-17-1,18-123</inkml:trace>
  <inkml:trace contextRef="#ctx0" brushRef="#br0" timeOffset="68127.8967">3704 15522,'124'-35,"-1"35,1-18,-142 159,0 36,18-54,0 1,0-124</inkml:trace>
  <inkml:trace contextRef="#ctx0" brushRef="#br0" timeOffset="68511.9187">3792 15734,'124'0,"35"-18,-36 18</inkml:trace>
  <inkml:trace contextRef="#ctx0" brushRef="#br0" timeOffset="69691.9862">5944 15946,'-123'105,"123"19,0 35,141-71,0-141,-70-106,-71 36,-124 17,1 106,105 0</inkml:trace>
  <inkml:trace contextRef="#ctx0" brushRef="#br0" timeOffset="70748.0466">5292 16122,'-106'18,"18"123,70-18,53 1,124-71,-88-177,-54-35,-52 36,-106 70,141 53</inkml:trace>
  <inkml:trace contextRef="#ctx0" brushRef="#br0" timeOffset="72499.1467">4762 12947,'0'-124,"-52"283,34-35,18-1,0-123</inkml:trace>
  <inkml:trace contextRef="#ctx0" brushRef="#br0" timeOffset="74172.2424">4815 12488,'106'-35,"-106"141,124-159,-36 176,-212-34,1-72,123-17</inkml:trace>
  <inkml:trace contextRef="#ctx0" brushRef="#br0" timeOffset="76598.3812">4798 16281,'35'106,"-17"52,52-17,-70-141</inkml:trace>
  <inkml:trace contextRef="#ctx0" brushRef="#br0" timeOffset="78564.4936">4304 12965,'-71'105,"54"19,-36-36</inkml:trace>
  <inkml:trace contextRef="#ctx0" brushRef="#br0" timeOffset="80805.6218">4251 12524,'-106'70,"71"89,158-230,1 89,-124 105,-141-34,53-125</inkml:trace>
  <inkml:trace contextRef="#ctx0" brushRef="#br0" timeOffset="83642.7841">4392 16369,'-106'35,"-17"-52,123 122,70 36,54-141,-1 53,-52 71,-71-1,-141-52,35-71,18-71</inkml:trace>
  <inkml:trace contextRef="#ctx0" brushRef="#br0" timeOffset="84959.8594">3298 13141,'124'71,"35"17,-18 53,-141-141</inkml:trace>
  <inkml:trace contextRef="#ctx0" brushRef="#br0" timeOffset="86562.9511">3316 12841,'124'-53,"-142"159,124-124,-36 142,-176-71,36-53</inkml:trace>
  <inkml:trace contextRef="#ctx0" brushRef="#br0" timeOffset="89697.1304">3669 16598,'88'159,"-53"-36,-17 1,17 35</inkml:trace>
  <inkml:trace contextRef="#ctx0" brushRef="#br0" timeOffset="90571.1804">3210 16686,'106'-88,"35"123,-123 89,-18-1,-124 71,-17-70,18-142,123-105,159 158,-1 53,1-88,-141-17</inkml:trace>
  <inkml:trace contextRef="#ctx0" brushRef="#br0" timeOffset="91213.2171">2611 16916,'88'-18,"53"-17,-124 35</inkml:trace>
  <inkml:trace contextRef="#ctx0" brushRef="#br0" timeOffset="91581.2382">2663 16686,'53'141,"-53"-17,36-1,-36-70</inkml:trace>
  <inkml:trace contextRef="#ctx0" brushRef="#br0" timeOffset="92840.3102">2628 17515,'88'53,"71"-88,35 0,-35-36,35 54,-35-36,-18 35,0 0,-18-17,36 17,0-17,-36-18,18-17,1 52,34-52,-53 52,36-35,-35 0,17-18,53 1,-71-1,1 36,105-18,-105 0,-1 18,18-18,-17 18,-54 17</inkml:trace>
  <inkml:trace contextRef="#ctx0" brushRef="#br0" timeOffset="93922.3721">6368 16880,'-106'53,"-35"36,176 34,-35 0,141-211,-17 18,-36 193,-106 1,-70 17,17-124</inkml:trace>
  <inkml:trace contextRef="#ctx0" brushRef="#br0" timeOffset="94950.4309">5644 17480,'53'-106,"71"106,-54 141,-70 36,-70-18,-71-107,141-157,123 87,-52 0</inkml:trace>
  <inkml:trace contextRef="#ctx0" brushRef="#br0" timeOffset="95820.4806">5062 17639,'0'106,"0"70,18-52,105-72,54-157,-142-19,-70-17,-106 71,17 52,89 0</inkml:trace>
  <inkml:trace contextRef="#ctx0" brushRef="#br0" timeOffset="97230.5613">3810 15222,'0'106,"0"-106</inkml:trace>
  <inkml:trace contextRef="#ctx0" brushRef="#br0" timeOffset="101151.7856">4498 17868,'18'-88,"123"-53,-36 264,-105 54,-70-36,193-176,-17 158,-106 18,-141-88,18-53,-1 0,107-18</inkml:trace>
  <inkml:trace contextRef="#ctx0" brushRef="#br0" timeOffset="102523.864">3228 15452,'18'105,"-18"1</inkml:trace>
  <inkml:trace contextRef="#ctx0" brushRef="#br0" timeOffset="105111.012">3863 17992,'35'-124,"89"107,-71 158,-71 17,-106-69,248-195,-1 106,-17 141,-123 0,-124-106,17 18,18-123</inkml:trace>
  <inkml:trace contextRef="#ctx0" brushRef="#br0" timeOffset="106771.107">3193 18045,'70'-89,"107"54,-36 88,-71 106,-70-36,-70 18,-89-17,35-124,89-106,159 53,17 124,0-18,-88-71</inkml:trace>
  <inkml:trace contextRef="#ctx0" brushRef="#br0" timeOffset="109670.2728">6756 17286,'-71'106,"106"-106</inkml:trace>
  <inkml:trace contextRef="#ctx0" brushRef="#br0" timeOffset="111161.3581">6720 17392,'124'106,"-124"35,-53 0,-88-53,17-70,1-71,-1-88,124 264,0 1,53-1,-53 1,-70 17,-36-124</inkml:trace>
  <inkml:trace contextRef="#ctx0" brushRef="#br0" timeOffset="115651.6149">5592 18009,'123'71,"-70"70,-53-35,-106 17,-17-123,-1 0,-17-53,53-70,70 229,18 17,-141-17,18-106,-1-18,1 18,-18-123,88 246,17 1,-87-107,-1-17,1 0,-18-35,0-88,141 229,-36 17,36-246,53-19,71 195,-54-35</inkml:trace>
  <inkml:trace contextRef="#ctx0" brushRef="#br0" timeOffset="118092.7545">8290 13723,'0'159,"0"35,0 35,0-52,0-54,36 0,105-34,-106-160</inkml:trace>
  <inkml:trace contextRef="#ctx0" brushRef="#br0" timeOffset="118492.7774">7973 14182,'159'-18,"-18"18,53-35,-159 17</inkml:trace>
  <inkml:trace contextRef="#ctx0" brushRef="#br0" timeOffset="118911.8014">8890 14023,'123'-35,"1"17,-106 18</inkml:trace>
  <inkml:trace contextRef="#ctx0" brushRef="#br0" timeOffset="119167.816">8961 14182,'70'0,"71"-18,-70 0</inkml:trace>
  <inkml:trace contextRef="#ctx0" brushRef="#br0" timeOffset="119890.8574">9613 13811,'106'-70,"17"52,1 142,-124-1,-35 71,-54-35,-34-18,-18-53,35-211,230-1,-1 159,18 71,-123-88</inkml:trace>
  <inkml:trace contextRef="#ctx0" brushRef="#br0" timeOffset="120229.8768">10125 14305,'0'106,"17"-106</inkml:trace>
  <inkml:trace contextRef="#ctx0" brushRef="#br0" timeOffset="121111.9272">10389 13952,'71'-123,"88"35,-36 70,-123 124,-123 53,228-159,-34 141,-124 35,-88-70,17-88,124-71</inkml:trace>
  <inkml:trace contextRef="#ctx0" brushRef="#br0" timeOffset="121981.977">10936 13794,'124'-53,"34"0,-17 106,-193 88,-90 0,19-88,264-124,18 54,-36 105,-123 35,-123 18,-1-52,1-89,88-53</inkml:trace>
  <inkml:trace contextRef="#ctx0" brushRef="#br0" timeOffset="124281.1085">13758 11889,'18'141,"0"35,-1-17,1-36,-18-70</inkml:trace>
  <inkml:trace contextRef="#ctx0" brushRef="#br0" timeOffset="124610.1273">13511 11836,'141'0,"54"-53,-72 35,-88 36</inkml:trace>
  <inkml:trace contextRef="#ctx0" brushRef="#br0" timeOffset="125195.1608">14093 11747,'124'177,"-124"-18,53 52,-53-34,0-54,0-264,35 18,36-19,87 231,-105 69,-17-34,-1-106</inkml:trace>
  <inkml:trace contextRef="#ctx0" brushRef="#br0" timeOffset="125631.1857">14834 12382,'124'-70,"-107"-54,-158 195,88 88,106-36,71-123,17-17,-106-19</inkml:trace>
  <inkml:trace contextRef="#ctx0" brushRef="#br0" timeOffset="126111.2132">15681 11553,'18'142,"-1"16,19 72,-19-36,18-71,107-52,-37-195,-87 71</inkml:trace>
  <inkml:trace contextRef="#ctx0" brushRef="#br0" timeOffset="126394.2293">15540 12118,'88'-71,"53"1,-70 52</inkml:trace>
  <inkml:trace contextRef="#ctx0" brushRef="#br0" timeOffset="127093.2693">16263 12083,'-141'70,"70"89,107-36,87-123,-35-158,-88 34,53 301,53 17,-18-177</inkml:trace>
  <inkml:trace contextRef="#ctx0" brushRef="#br0" timeOffset="127434.2888">16528 12083,'88'17,"-18"107,19 17,52-71,-71-70</inkml:trace>
  <inkml:trace contextRef="#ctx0" brushRef="#br0" timeOffset="127751.307">16792 11994,'-123'212,"52"-18,36-70,17-89</inkml:trace>
  <inkml:trace contextRef="#ctx0" brushRef="#br0" timeOffset="128102.327">17233 12065,'18'106,"-18"17,17 1,1-124</inkml:trace>
  <inkml:trace contextRef="#ctx0" brushRef="#br0" timeOffset="128323.3397">17268 11889,'0'-18</inkml:trace>
  <inkml:trace contextRef="#ctx0" brushRef="#br0" timeOffset="128921.3739">17674 11906,'-141'124,"265"17,-1-35,-123 17,-106-52,-35-107,70 1</inkml:trace>
  <inkml:trace contextRef="#ctx0" brushRef="#br0" timeOffset="129822.4254">18627 11571,'-141'-18,"70"124,194 35,-17 1,-70-19,-160-35,-35-105,71-125,88 90</inkml:trace>
  <inkml:trace contextRef="#ctx0" brushRef="#br0" timeOffset="130242.4495">18433 11430,'0'159,"17"-36,19 71,-36 18,0-36,0-123</inkml:trace>
  <inkml:trace contextRef="#ctx0" brushRef="#br0" timeOffset="130929.4888">18944 11659,'159'-88,"-18"194,-159 70,-105 18,-1-70,54-265,211 35,0 176,-35 72</inkml:trace>
  <inkml:trace contextRef="#ctx0" brushRef="#br0" timeOffset="131178.503">19509 11977,'0'106,"0"-106</inkml:trace>
  <inkml:trace contextRef="#ctx0" brushRef="#br0" timeOffset="131862.5421">19808 11659,'89'-70,"34"52,-35 159,-229 0,-18-70,301-124,-19 53,-35 123,-247 54,36-177,123-35</inkml:trace>
  <inkml:trace contextRef="#ctx0" brushRef="#br0" timeOffset="132670.5883">20355 11589,'106'-88,"53"123,-89 88,-211-17,0-18,282-158,18 70,17 0,-176 159,-105-71,-36-35,17-18,106-88</inkml:trace>
  <inkml:trace contextRef="#ctx0" brushRef="#br0" timeOffset="133093.6125">21220 11942,'-71'88</inkml:trace>
  <inkml:trace contextRef="#ctx0" brushRef="#br0" timeOffset="136122.7858">21361 11218,'-89'18,"-34"-18,-124 18,-53-1,141 19,1-19,17 1,17-1,-35 19,36-19,-18 1,17 0,-34-1,-19-17,54 0,-54 0,-70 36,124-36,-36 17,-105 1,140 17,-123-35,71 0,-36 0,18-35,-106 17,89-17,34 35,1 0,17-18,36 1,-71-36,35-18,-35-52,35 52,-35 53,53 18,-18 36,36-19,-18 19,-54 34,37-17,34-18,-34 36,-1-36,35-35,1-17,-1-1,1 18,-18 106,141 17,35 89,0-18,1-71,-36 1,35-1,18 89,35 17,-17-70,-1-35,54-89,34-88,89-18,35-34,-87 87,-37-35,-34 35,52-35,124 1,-53 34,-35 0,-1 18,1-35,17-18,-52 35,-54 18,1 0,52-17,-53 17,71-18,18-17,-35 35,-19 0,-17 0,1-18,34 1,0-19,54 19,-89 17,-18-18,36 0,-36 18,54 0,-18 0,17-35,-17 17,-1 18,1-17,-35-36,70 18,-36-18,1 17,-18 36,-17-35,-71-88,17-18,54 52,-124-69,0 34,-36 1,-17-36,18 88</inkml:trace>
  <inkml:trace contextRef="#ctx0" brushRef="#br0" timeOffset="137283.8522">21008 11959,'53'0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21T23:05:52.4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3845 9948,'0'141,"0"-17,-17 35,17-18,0-18</inkml:trace>
  <inkml:trace contextRef="#ctx0" brushRef="#br0" timeOffset="401.0229">4092 9966,'0'141,"18"35,0-52,-18 35</inkml:trace>
  <inkml:trace contextRef="#ctx0" brushRef="#br0" timeOffset="1437.0822">4463 10019,'-124'0,"124"123,106-123,-35-123,17-18,53 53,-71 211,-87 36,-36-36,-53 54,18-19,0-16,158-160</inkml:trace>
  <inkml:trace contextRef="#ctx0" brushRef="#br0" timeOffset="1983.1134">4886 10354,'0'106,"106"-36,-36-193,-193 52,70 142</inkml:trace>
  <inkml:trace contextRef="#ctx0" brushRef="#br0" timeOffset="2577.1474">5768 10160,'-53'106,"176"0,1-230,-230-17,-17 159</inkml:trace>
  <inkml:trace contextRef="#ctx0" brushRef="#br0" timeOffset="3136.1793">6191 10336,'-17'-88,"-54"-53,0-18,124 18,106 159,-106 70</inkml:trace>
  <inkml:trace contextRef="#ctx0" brushRef="#br0" timeOffset="3397.1943">5962 10195,'123'36,"19"-36</inkml:trace>
  <inkml:trace contextRef="#ctx0" brushRef="#br0" timeOffset="4177.2389">6985 9931,'-88'88,"70"35,18 1,124-36,-1-88,-17-141,-212 106,-17 176,228-124</inkml:trace>
  <inkml:trace contextRef="#ctx0" brushRef="#br0" timeOffset="4778.2733">7479 9895,'106'-35,"52"35,-193 141,-35 0,34 18,19-35,17-107</inkml:trace>
  <inkml:trace contextRef="#ctx0" brushRef="#br0" timeOffset="5052.2889">7514 10160,'106'-18,"17"1,-105 17</inkml:trace>
  <inkml:trace contextRef="#ctx0" brushRef="#br0" timeOffset="5993.3428">8290 9860,'-141'0,"18"35,70 107,194-107,-18 106,-193 35,-71-123,17 0,142-141</inkml:trace>
  <inkml:trace contextRef="#ctx0" brushRef="#br0" timeOffset="6785.3881">8484 9984,'106'-106,"35"212,-194 17,-70-17,229-194,35 176,-229 35,-54-17,72-194</inkml:trace>
  <inkml:trace contextRef="#ctx0" brushRef="#br0" timeOffset="7367.4214">9031 9860,'-106'124,"106"-1,0 1,141-36,0-229,-141-18,-52 35,-72 124,106 0</inkml:trace>
  <inkml:trace contextRef="#ctx0" brushRef="#br0" timeOffset="8633.4938">9966 10089,'0'106,"35"35,-35-141</inkml:trace>
  <inkml:trace contextRef="#ctx0" brushRef="#br0" timeOffset="8904.5093">9878 9807,'88'18,"-88"-18</inkml:trace>
  <inkml:trace contextRef="#ctx0" brushRef="#br0" timeOffset="9515.5442">10407 9895,'-141'18,"229"123,35-70,-105 52,-159-52,53-195</inkml:trace>
  <inkml:trace contextRef="#ctx0" brushRef="#br0" timeOffset="10467.5987">11165 9596,'0'158,"18"1,0-35,17 34,-35-34,0-283,35 0,89 124,-54 158,-17 1,18-71</inkml:trace>
  <inkml:trace contextRef="#ctx0" brushRef="#br0" timeOffset="10977.6278">11765 9984,'-88'-18,"70"141,54 1,105-106,-35-160,-177 1,18 177</inkml:trace>
  <inkml:trace contextRef="#ctx0" brushRef="#br0" timeOffset="11676.6678">12065 9948,'0'124,"53"17,53-265,-53 266,105-142,1-36,-106-122,-123 16,34 142</inkml:trace>
  <inkml:trace contextRef="#ctx0" brushRef="#br0" timeOffset="12574.7192">12982 9878,'88'88,"-70"35,-53-264,105 18,1 264,35 0,-106-282,17 17,89 248,35-89</inkml:trace>
  <inkml:trace contextRef="#ctx0" brushRef="#br0" timeOffset="13015.7444">13617 9842,'-35'142,"158"-19,19-229,-125-17,-87 87</inkml:trace>
  <inkml:trace contextRef="#ctx0" brushRef="#br0" timeOffset="13414.7672">14111 9825,'-106'0,"106"159,106-54,53-122,-124-18</inkml:trace>
  <inkml:trace contextRef="#ctx0" brushRef="#br0" timeOffset="14024.8021">14393 9402,'18'158,"0"19,-18-19,35-34,-17-230,52-35,18 317,-17-35,-36-105</inkml:trace>
  <inkml:trace contextRef="#ctx0" brushRef="#br0" timeOffset="15186.8686">15187 9825,'-88'-53,"-71"106,71 88,211 0,19-123,16-18,-122-18</inkml:trace>
  <inkml:trace contextRef="#ctx0" brushRef="#br0" timeOffset="15762.9015">15505 9860,'-89'0,"72"159,158-89,0-140,-141-89,-141 106,123 106</inkml:trace>
  <inkml:trace contextRef="#ctx0" brushRef="#br0" timeOffset="16556.947">15840 9754,'70'141,"-34"-17,-54-230,18-17,70 228,36 37,-106-248,53-18,18 265,-1-17,-34-124</inkml:trace>
  <inkml:trace contextRef="#ctx0" brushRef="#br0" timeOffset="17326.991">16439 9825,'53'106,"-35"17,-18-229,0-52,106 299,-71 0,36-353,17 89,-53 246,0 36,1-159</inkml:trace>
  <inkml:trace contextRef="#ctx0" brushRef="#br0" timeOffset="17597.0065">17039 9737,'18'105,"17"37,-35-125</inkml:trace>
  <inkml:trace contextRef="#ctx0" brushRef="#br0" timeOffset="17789.0174">17057 9543,'-18'-18</inkml:trace>
  <inkml:trace contextRef="#ctx0" brushRef="#br0" timeOffset="18376.051">17445 9613,'-88'18,"-18"123,229-53,1-70,-124 105,-124-105,54-36</inkml:trace>
  <inkml:trace contextRef="#ctx0" brushRef="#br0" timeOffset="18957.0842">17921 9525,'-106'53,"53"70,212 1,-141-1,-195-70,107-53</inkml:trace>
  <inkml:trace contextRef="#ctx0" brushRef="#br0" timeOffset="19268.102">18045 9701,'35'141,"0"-17,-17-71</inkml:trace>
  <inkml:trace contextRef="#ctx0" brushRef="#br0" timeOffset="19440.1119">18080 9454,'-18'-35</inkml:trace>
  <inkml:trace contextRef="#ctx0" brushRef="#br0" timeOffset="19966.142">18415 9737,'-123'176,"175"-52,72-124,-89-142,-52-16,-125 140,142 36</inkml:trace>
  <inkml:trace contextRef="#ctx0" brushRef="#br0" timeOffset="20565.1762">18644 9701,'71'141,"-54"-17,-17-265,18 0,123 264,-88 1,-35-54</inkml:trace>
  <inkml:trace contextRef="#ctx0" brushRef="#br0" timeOffset="21087.2061">19068 9207,'141'-105,"18"69,-18 89,-141 88,-141-17,52 35,125-71</inkml:trace>
  <inkml:trace contextRef="#ctx0" brushRef="#br0" timeOffset="21480.2286">19385 9878,'0'53</inkml:trace>
  <inkml:trace contextRef="#ctx0" brushRef="#br0" timeOffset="23756.3587">6826 9560,'-88'-53,"-53"124,70 70,195-106,-36 106,-211-35,52-194</inkml:trace>
  <inkml:trace contextRef="#ctx0" brushRef="#br0" timeOffset="24404.3958">6667 9349,'0'105,"0"37,0 16,0 1,0 0,0-36,0-123</inkml:trace>
  <inkml:trace contextRef="#ctx0" brushRef="#br0" timeOffset="26548.5184">9384 10301,'-35'88,"-71"71,229-265,-70-17,35 246,53 18,-105-123</inkml:trace>
  <inkml:trace contextRef="#ctx0" brushRef="#br0" timeOffset="27556.5761">9155 10813,'-106'0,"-53"53,265 88,17-71,-264 89,-18-124,89-123</inkml:trace>
  <inkml:trace contextRef="#ctx0" brushRef="#br0" timeOffset="28354.6218">9349 11007,'-89'-18,"-34"159,193 0,72-247,-142-17,88 246,53 1,-123-124</inkml:trace>
  <inkml:trace contextRef="#ctx0" brushRef="#br0" timeOffset="28732.6434">9525 10954,'0'106,"53"52,-18 1,0-159</inkml:trace>
  <inkml:trace contextRef="#ctx0" brushRef="#br0" timeOffset="29234.6721">9684 11236,'106'-124,"-230"124,124 106,106-17,35-107,-141 18</inkml:trace>
  <inkml:trace contextRef="#ctx0" brushRef="#br0" timeOffset="29867.7083">10107 10989,'-123'0,"87"123,160-87,17-1,-300 89,159-142</inkml:trace>
  <inkml:trace contextRef="#ctx0" brushRef="#br0" timeOffset="31975.8289">4163 12259,'-18'106,"1"106,17-36,0-17,0-36,0-123</inkml:trace>
  <inkml:trace contextRef="#ctx0" brushRef="#br0" timeOffset="32337.8496">4339 12330,'0'141,"0"53,0-53,0-18,18 18,-1-141</inkml:trace>
  <inkml:trace contextRef="#ctx0" brushRef="#br0" timeOffset="33877.9377">4780 12330,'-123'-71,"34"230,213-159,-18-141,17 70,1 71,-124 106,-71 35,-17 53,35-70,18 34,35-87</inkml:trace>
  <inkml:trace contextRef="#ctx0" brushRef="#br0" timeOffset="34425.969">5062 12823,'0'89,"124"-19,-54-211,-175 88,69 124</inkml:trace>
  <inkml:trace contextRef="#ctx0" brushRef="#br0" timeOffset="34975.0004">5662 12435,'0'124,"0"-124</inkml:trace>
  <inkml:trace contextRef="#ctx0" brushRef="#br0" timeOffset="36067.0629">6262 12259,'-106'71,"18"70,17 17,71 1,71 0,123-89,-71-70,-17-141,-124 18,-123 141,88 123,124-124</inkml:trace>
  <inkml:trace contextRef="#ctx0" brushRef="#br0" timeOffset="36738.1013">6544 12294,'106'-17,"53"34,-36-34,-123 158,-53 18,36-36,-1 36,18-89</inkml:trace>
  <inkml:trace contextRef="#ctx0" brushRef="#br0" timeOffset="37044.1188">6756 12577,'158'-53,"-34"53,-71-18</inkml:trace>
  <inkml:trace contextRef="#ctx0" brushRef="#br0" timeOffset="38085.1783">7638 12171,'-89'0,"-34"53,-18 53,141 52,141-193,-18 35,-34 159,-195 35,-35-106,17-70,89-107</inkml:trace>
  <inkml:trace contextRef="#ctx0" brushRef="#br0" timeOffset="38948.2277">7867 12347,'141'-53,"-17"53,-124 159,-106 0,0-18,159-265,70 107,-52 140,-89 1,-105-18,52-248,71 125</inkml:trace>
  <inkml:trace contextRef="#ctx0" brushRef="#br0" timeOffset="39517.2602">8502 12418,'-124'-18,"54"195,88-1,123-35,17-106,-16-105,-107-89,-53 18,-123 0,35 194</inkml:trace>
  <inkml:trace contextRef="#ctx0" brushRef="#br0" timeOffset="40029.2895">9190 12400,'106'0,"88"-35,-71 17,-105 18</inkml:trace>
  <inkml:trace contextRef="#ctx0" brushRef="#br0" timeOffset="40327.3065">9366 12559,'124'0,"34"-35,-87 17</inkml:trace>
  <inkml:trace contextRef="#ctx0" brushRef="#br0" timeOffset="40748.3306">10142 12277,'141'105,"36"125,-36-89,-106-123</inkml:trace>
  <inkml:trace contextRef="#ctx0" brushRef="#br0" timeOffset="41046.3477">10548 12171,'-53'123,"-35"36,-18 35,18 35,17-158</inkml:trace>
  <inkml:trace contextRef="#ctx0" brushRef="#br0" timeOffset="42601.4366">5715 13882,'-53'106,"18"52,88-34,105-71,1-89,-106-87,-194 70,0 212,282-106</inkml:trace>
  <inkml:trace contextRef="#ctx0" brushRef="#br0" timeOffset="43237.473">6279 13935,'106'-36,"18"36,34 0,-158 159,-52-35,52-54</inkml:trace>
  <inkml:trace contextRef="#ctx0" brushRef="#br0" timeOffset="43506.4884">6421 14129,'158'-88,"-34"70,-1 0,-87 18</inkml:trace>
  <inkml:trace contextRef="#ctx0" brushRef="#br0" timeOffset="44464.5432">7302 13847,'-105'-18,"-36"53,123 106,159-141,-18 18,-158 105,-124 1,36-89,52-88</inkml:trace>
  <inkml:trace contextRef="#ctx0" brushRef="#br0" timeOffset="45358.5943">7567 13899,'159'-70,"-142"176,-140 0,264-124,-106 124,-140-36,-19-70,124-53</inkml:trace>
  <inkml:trace contextRef="#ctx0" brushRef="#br0" timeOffset="45906.6257">8114 13864,'-124'124,"195"-1,52-88,19-105,-142-71,-142 88,-16 70,158 1</inkml:trace>
  <inkml:trace contextRef="#ctx0" brushRef="#br0" timeOffset="46578.6641">7937 14482,'36'105,"-19"19,-17-1,18-87</inkml:trace>
  <inkml:trace contextRef="#ctx0" brushRef="#br0" timeOffset="46943.685">8290 14376,'0'123,"18"1,35 17,0-124</inkml:trace>
  <inkml:trace contextRef="#ctx0" brushRef="#br0" timeOffset="47748.731">7638 14852,'17'88</inkml:trace>
  <inkml:trace contextRef="#ctx0" brushRef="#br0" timeOffset="48723.7868">5574 14834,'53'106,"123"18,-123-71</inkml:trace>
  <inkml:trace contextRef="#ctx0" brushRef="#br0" timeOffset="49033.8045">5821 14834,'-106'71,"-17"35,-19 17,142-123</inkml:trace>
  <inkml:trace contextRef="#ctx0" brushRef="#br0" timeOffset="50244.8738">4992 15452,'123'17,"36"-34,-35 17,-1-18,0-17,36-18,35 18,18-18,-36 35,-52 18,34 0,1 0,-35-35,-1-1,1 36,34 0,-34 0,52 0,-17 0,-36 0,19 18,-19-18,18 0,-17 0,17-18,0 1,0-1,0 18,-106 0</inkml:trace>
  <inkml:trace contextRef="#ctx0" brushRef="#br0" timeOffset="51066.9208">8431 15628,'0'-106,"-105"159,34 71,177 52,17-158,-17-142,-106 1,-141 34,35 125</inkml:trace>
  <inkml:trace contextRef="#ctx0" brushRef="#br0" timeOffset="52005.9745">7638 15681,'123'-71,"1"71,-142 124,-123-18,282-159,0 123,-247 71,-17-88,35-106</inkml:trace>
  <inkml:trace contextRef="#ctx0" brushRef="#br0" timeOffset="53205.0431">7338 15699,'-106'0,"-18"53,177 88,-53-18,124-211,-1 88,-123 123,-141 18,18-176</inkml:trace>
  <inkml:trace contextRef="#ctx0" brushRef="#br0" timeOffset="54206.1004">6509 15734,'123'18,"1"-18,-124 105,-53 54,35 0,0-89</inkml:trace>
  <inkml:trace contextRef="#ctx0" brushRef="#br0" timeOffset="54533.1191">6579 15998,'106'0,"18"0</inkml:trace>
  <inkml:trace contextRef="#ctx0" brushRef="#br0" timeOffset="55467.1725">6121 15787,'-124'88,"18"88,124-52,105 17,36-141,-18-53,-105-70,-142 52,-35 142,123 52,18-88</inkml:trace>
  <inkml:trace contextRef="#ctx0" brushRef="#br0" timeOffset="56795.2485">8572 16175,'-52'106,"34"52,141-69,19-178,-90-52,-69-17,-142 140,88 36</inkml:trace>
  <inkml:trace contextRef="#ctx0" brushRef="#br0" timeOffset="57743.3027">8026 16192,'-106'0,"0"142,177-1,105-53,-123-194,-53-17,-106-1,0 159</inkml:trace>
  <inkml:trace contextRef="#ctx0" brushRef="#br0" timeOffset="58811.3638">7214 16369,'106'-35,"-106"176,106-141,0 123,-247 18,17-176</inkml:trace>
  <inkml:trace contextRef="#ctx0" brushRef="#br0" timeOffset="60124.4389">6773 16528,'-141'0,"106"141,141-141,17 17,-140 107,-125-18,19-106,70 0</inkml:trace>
  <inkml:trace contextRef="#ctx0" brushRef="#br0" timeOffset="61023.4903">5856 16633,'106'0,"53"-35,-142 176,-17-17,0-1,0-123</inkml:trace>
  <inkml:trace contextRef="#ctx0" brushRef="#br0" timeOffset="61417.5128">6050 16775,'124'0,"-36"0</inkml:trace>
  <inkml:trace contextRef="#ctx0" brushRef="#br0" timeOffset="62675.5848">5239 16757,'-88'53,"35"106,106-36,70-88,18-70,18-35,-71-54,-229 71,0 141,53 53,211-70</inkml:trace>
  <inkml:trace contextRef="#ctx0" brushRef="#br0" timeOffset="63937.657">4568 17533,'124'-18,"-1"1,19 17,-1-18,0 0,53 1,-35-18,-18 17,17 18,1-18,-35 1,34-19,-34 19,35-1,-18 18,17-18,36-34,-35-1,0 35,-18 0,88-17,-105 17,-1 1,36-1,-35-35,70 36,-36-19,-34 1,35 17,-18-35,17 18,-105 35</inkml:trace>
  <inkml:trace contextRef="#ctx0" brushRef="#br0" timeOffset="64666.6987">4463 17110,'123'-18,"-123"0</inkml:trace>
  <inkml:trace contextRef="#ctx0" brushRef="#br0" timeOffset="65107.7239">4586 17057,'-70'88,"87"71,18-18,-35-124</inkml:trace>
  <inkml:trace contextRef="#ctx0" brushRef="#br0" timeOffset="65547.7491">4357 17251,'106'-35,"17"17,-17-17</inkml:trace>
  <inkml:trace contextRef="#ctx0" brushRef="#br0" timeOffset="67334.8513">8925 17163,'-70'123,"70"1,141-36,-18-106,-35-141,-140 18,-72 71,1 87</inkml:trace>
  <inkml:trace contextRef="#ctx0" brushRef="#br0" timeOffset="68694.9291">8202 17321,'124'-53,"-1"18,-88 141,-141 17,212-158,-88 159,-142-18,1-159,229 53,-106 0</inkml:trace>
  <inkml:trace contextRef="#ctx0" brushRef="#br0" timeOffset="70129.0111">7638 17515,'123'-70,"-246"35,-1 35,124 123,106-105,35 35,-106 70,-176-52,0-142,247-70,0 0,-106 106</inkml:trace>
  <inkml:trace contextRef="#ctx0" brushRef="#br0" timeOffset="71683.1">6844 17586,'141'-141,"18"141,-142 106,-70 35,-35-18,-35-87,246-72,1 72,-1-89,-88 17</inkml:trace>
  <inkml:trace contextRef="#ctx0" brushRef="#br0" timeOffset="72799.1638">5697 15505,'0'105,"0"37,0-125</inkml:trace>
  <inkml:trace contextRef="#ctx0" brushRef="#br0" timeOffset="74116.2392">6191 17586,'-17'71,"17"52,105-70,72-106,-160 18</inkml:trace>
  <inkml:trace contextRef="#ctx0" brushRef="#br0" timeOffset="74605.2671">6421 17498,'0'106,"17"88,89-36,-71-34,-52-107</inkml:trace>
  <inkml:trace contextRef="#ctx0" brushRef="#br0" timeOffset="75755.3329">5045 16245,'0'89,"17"34,19-35</inkml:trace>
  <inkml:trace contextRef="#ctx0" brushRef="#br0" timeOffset="76982.4031">5380 17762,'123'18,"18"-18,18-71,-159 230,0-35,35 17,-17 35,17-52</inkml:trace>
  <inkml:trace contextRef="#ctx0" brushRef="#br0" timeOffset="77386.4262">5627 18150,'88'-35,"71"35,-89 0</inkml:trace>
  <inkml:trace contextRef="#ctx0" brushRef="#br0" timeOffset="80617.611">9419 17445,'0'106,"-70"17,-72 1,-16-177,34 53,-17-71,141 177,-70 70,-1-35,-52-88,-19-106,19-17,-18-71,123 17,-35 230,-35 35,106-247,17-35,89 141,-1 36,-70 34</inkml:trace>
  <inkml:trace contextRef="#ctx0" brushRef="#br0" timeOffset="82967.7454">12665 13053,'17'123,"-17"1,18 34,0-34,-18-18</inkml:trace>
  <inkml:trace contextRef="#ctx0" brushRef="#br0" timeOffset="83326.766">12365 12929,'123'0,"1"-17,-1-1,-70 0</inkml:trace>
  <inkml:trace contextRef="#ctx0" brushRef="#br0" timeOffset="84013.8053">12894 12876,'53'106,"0"141,-71 0,53-88,-17-36,-53-264,88 18,123-1,-88 248,-88-1,53-123</inkml:trace>
  <inkml:trace contextRef="#ctx0" brushRef="#br0" timeOffset="84526.8346">13529 13406,'123'52,"-17"-175,-176 0,-71 246,123 18,159-17,18-160,-71-17</inkml:trace>
  <inkml:trace contextRef="#ctx0" brushRef="#br0" timeOffset="85064.8654">14587 13141,'-105'0,"-1"141,88-17,159 34,18-175,-36-19</inkml:trace>
  <inkml:trace contextRef="#ctx0" brushRef="#br0" timeOffset="85577.8947">14870 13282,'-71'106,"89"35,176-141,-53-123,-176-36,-124 106,159 71</inkml:trace>
  <inkml:trace contextRef="#ctx0" brushRef="#br0" timeOffset="86464.9455">15134 13194,'53'123,"-35"1,-18-265,141 229,-124 35,-17-228,18-19,123 124,-70 159,-54-36,-17-123</inkml:trace>
  <inkml:trace contextRef="#ctx0" brushRef="#br0" timeOffset="87517.0056">15734 13282,'0'124,"0"-1,0-229,18-53,123 318,-88-35,-71-230,36-53,105 159,-105 124,52 17,-52-141</inkml:trace>
  <inkml:trace contextRef="#ctx0" brushRef="#br0" timeOffset="87807.0222">16263 13282,'35'106,"18"17,-53-105</inkml:trace>
  <inkml:trace contextRef="#ctx0" brushRef="#br0" timeOffset="88033.0352">16281 13176,'0'-106</inkml:trace>
  <inkml:trace contextRef="#ctx0" brushRef="#br0" timeOffset="88705.0736">16704 13194,'124'-53,"-301"124,36 52,264-52,1-71,-1 35,-123 88,-141-52,18-71,123-35</inkml:trace>
  <inkml:trace contextRef="#ctx0" brushRef="#br0" timeOffset="89338.1098">17127 13229,'-123'71,"246"17,1-70,-124 105,-141-17,35-177</inkml:trace>
  <inkml:trace contextRef="#ctx0" brushRef="#br0" timeOffset="89654.1279">17392 13317,'18'106,"17"18,-35-124</inkml:trace>
  <inkml:trace contextRef="#ctx0" brushRef="#br0" timeOffset="89876.1406">17374 13035</inkml:trace>
  <inkml:trace contextRef="#ctx0" brushRef="#br0" timeOffset="90464.1742">17604 13194,'-36'141,"36"-18,141-34,-17-107,-124-105,-53-19,-70 125,123 17</inkml:trace>
  <inkml:trace contextRef="#ctx0" brushRef="#br0" timeOffset="91087.2098">17956 13123,'0'106,"18"53,53-300,17 0,35 282,-105 53,52-124</inkml:trace>
  <inkml:trace contextRef="#ctx0" brushRef="#br0" timeOffset="91478.2322">18662 13194,'53'141,"-36"-53</inkml:trace>
  <inkml:trace contextRef="#ctx0" brushRef="#br0" timeOffset="91707.2453">18644 12876,'0'-17</inkml:trace>
  <inkml:trace contextRef="#ctx0" brushRef="#br0" timeOffset="92299.2792">19191 12929,'-106'18,"-35"70,265 0,34-35,-16 35,-178 36,-87-71,17-106</inkml:trace>
  <inkml:trace contextRef="#ctx0" brushRef="#br0" timeOffset="94050.3793">20144 12735,'-142'-35,"142"176,124-53,52 53,-158-17,-141-71,-19-71,125-17</inkml:trace>
  <inkml:trace contextRef="#ctx0" brushRef="#br0" timeOffset="94628.4124">20073 12400,'0'88,"53"106,-35 53,35-35,-1-36,-34-35,-18-70</inkml:trace>
  <inkml:trace contextRef="#ctx0" brushRef="#br0" timeOffset="95389.4559">20443 12665,'124'-36,"35"36,-1-17,-140 176,-18-1,0 1,18-35,-18-1,0-105</inkml:trace>
  <inkml:trace contextRef="#ctx0" brushRef="#br0" timeOffset="95667.4718">20726 13053,'141'-106,"-18"106,-52 0</inkml:trace>
  <inkml:trace contextRef="#ctx0" brushRef="#br0" timeOffset="96248.5051">21184 12629,'0'106,"0"88,0-53,141-158,-17-54,-71 71</inkml:trace>
  <inkml:trace contextRef="#ctx0" brushRef="#br0" timeOffset="96617.5262">21378 12524,'0'158,"0"1,53 0,-35-36,-18 36,0-141</inkml:trace>
  <inkml:trace contextRef="#ctx0" brushRef="#br0" timeOffset="97330.5669">21643 12806,'123'-141,"1"123,17 89,-106 70,-35-18,-35 1,-106 17,0-106,123-176,124 141,35 71,18-54,-106-34</inkml:trace>
  <inkml:trace contextRef="#ctx0" brushRef="#br0" timeOffset="98177.6154">22507 12524,'-159'-71,"18"195,194 17,88 17,0-34,-123 35,-124-54,-52-87,105-159,176-18,1-35,-1 18,-88 158</inkml:trace>
  <inkml:trace contextRef="#ctx0" brushRef="#br0" timeOffset="98710.6459">22860 13070,'0'106,"18"-88</inkml:trace>
  <inkml:trace contextRef="#ctx0" brushRef="#br0" timeOffset="99496.6908">23213 12665,'70'-141,"89"123,-53 141,-212 1,-35-71,17 0,248-71,17 36,-17 70,-107 35,-158-34,18-54,-36-35,159-18</inkml:trace>
  <inkml:trace contextRef="#ctx0" brushRef="#br0" timeOffset="100144.7279">23795 12665,'-141'123,"105"1,54 17,176-71,-70-52,52-89,-141-87,-141-19,-17 160,-36-19,106 19</inkml:trace>
  <inkml:trace contextRef="#ctx0" brushRef="#br0" timeOffset="101457.803">24395 13000,'-18'106,"18"-71</inkml:trace>
  <inkml:trace contextRef="#ctx0" brushRef="#br0" timeOffset="105678.0444">24747 11959,'-194'-88,"71"70,-36 1,36-1,-71 18,52 0,-16 0,-1 0,-17 0,-1 0,18 18,-52-18,-1 0,-17 0,88 0,35 0,-53 0,36 0,-1 0,-123 0,71 0,17 0,36 0,-18 0,-71 0,18 0,53 0,-53 0,17 35,-34-35,-1 18,0-1,1 19,-19-19,36-17,0 18,18-18,-71 0,123 0,-105 0,17 0,-34 0,-1 0,123 0,-105 0,17 35,18-35,18-18,17 18,-53 0,36-17,-106 17,105 35,54-17,-1-18,1 17,-36 1,0 17,36-17,-36 0,0-18,-17 0,53 0,-89 0,53 17,0 18,-17-17,17 0,1 35,-1-53,35 0,-17 88,53 53,53 18,35 70,35 18,-17-35,17-54,0-17,0 18,-17-35,35 34,-18-34,142-54,17-70,0 0,53 18,-141-18,52 0,1 0,0-18,-18 18,18-17,-36-18,1 35,158-36,-71 1,1 17,35 18,-106 0,18 0,-36-17,89 17,-36 0,-17 0,-35 0,123 0,-106 0,-18-36,36 19,0 17,-1-18,72-17,-71 17,-1 18,19 0,17 36,-18-19,36-17,35 0,-18 0,-35-35,53 35,-18 0,-105 0,87-18,-34 18,-18 0,-1 0,72-17,-107 17,71 0,-53 0,18-36,35 19,0 17,-35-18,0 18,-1-18,-17 18,53-35,-52 35,-19 0,36 0,-18 0,18 0,17 0,18-17,-71-1,54 0,-18-17,-36 17,36 18,0 0,-18 0,-141-158,-18-1,-17-18,17 19,18-19,0 19,0-54,0 88,0 1,0-1,35 107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21T23:07:47.2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3969 10160,'-141'-53,"-18"141,282 53,1-123,-36 123,-229 18,17-159,54-141</inkml:trace>
  <inkml:trace contextRef="#ctx0" brushRef="#br0" timeOffset="506.0289">3810 10037,'18'105,"-18"72,0 17,0-18,0-17,0-89</inkml:trace>
  <inkml:trace contextRef="#ctx0" brushRef="#br0" timeOffset="1315.0752">4180 10266,'106'-88,"18"88,-124 158,-124 1,1-141,264-36,-18 18,-158 159,-106 17,35-282</inkml:trace>
  <inkml:trace contextRef="#ctx0" brushRef="#br0" timeOffset="1954.1118">4692 10178,'-71'141,"36"-18,35 71,53-70,70-124,19-124,-142-17,-124 159,71 105,53 1,53-124</inkml:trace>
  <inkml:trace contextRef="#ctx0" brushRef="#br0" timeOffset="2472.1414">5115 10178,'-106'141,"89"0,17-35,141 17,18-176,-36-106,-123 36,-176-18,52 88,124 53</inkml:trace>
  <inkml:trace contextRef="#ctx0" brushRef="#br0" timeOffset="3466.1983">6156 10477,'0'124,"0"-1,18-123</inkml:trace>
  <inkml:trace contextRef="#ctx0" brushRef="#br0" timeOffset="3735.2136">6103 10231,'18'0</inkml:trace>
  <inkml:trace contextRef="#ctx0" brushRef="#br0" timeOffset="4375.2503">6526 10301,'-123'124,"246"-19,1-16,-212 52,-71-141,106-18</inkml:trace>
  <inkml:trace contextRef="#ctx0" brushRef="#br0" timeOffset="5473.3131">7426 10195,'-35'177,"35"52,0-70,17-36,-17-123</inkml:trace>
  <inkml:trace contextRef="#ctx0" brushRef="#br0" timeOffset="6115.3498">7673 10372,'159'-89,"-36"54,-35 159,-105 17,-36-18,-53 36,-70-88,70-195,229 36,36 123,-36 53,-17-88</inkml:trace>
  <inkml:trace contextRef="#ctx0" brushRef="#br0" timeOffset="6972.3988">8414 9984,'-106'53,"53"88,176-88,-105-159,123 18,-17-1,-124 195,-18 53,-17-36,-1 1,-34 17</inkml:trace>
  <inkml:trace contextRef="#ctx0" brushRef="#br0" timeOffset="7442.4257">8767 10460,'0'123,"123"-34,-52-213,-177 71,18 88</inkml:trace>
  <inkml:trace contextRef="#ctx0" brushRef="#br0" timeOffset="8043.4601">9737 10301,'-106'124,"106"-1,123-35,-17-229,-176 0,17 106</inkml:trace>
  <inkml:trace contextRef="#ctx0" brushRef="#br0" timeOffset="8515.4871">10142 10601,'0'-124,"-35"-17,17 0,18-17,71-37,35 195</inkml:trace>
  <inkml:trace contextRef="#ctx0" brushRef="#br0" timeOffset="8804.5036">9913 10283,'124'36,"-1"-54,-17 0</inkml:trace>
  <inkml:trace contextRef="#ctx0" brushRef="#br0" timeOffset="9486.5426">10795 9825,'0'106,"18"52,-18-34,0 52,0-52,53-301,-1 19,72 105,-89 211,-52 1,140-124</inkml:trace>
  <inkml:trace contextRef="#ctx0" brushRef="#br0" timeOffset="9963.5699">11395 10160,'-106'123,"141"1,89-177,-124-88,-71 0,18 158</inkml:trace>
  <inkml:trace contextRef="#ctx0" brushRef="#br0" timeOffset="10781.6167">11642 10142,'17'141,"-17"-35,124-106,-89-123,89 246,17-281,-141 34,-18 71</inkml:trace>
  <inkml:trace contextRef="#ctx0" brushRef="#br0" timeOffset="11625.665">12524 10054,'0'106,"0"53,17-336,124 124,-123 159,-18 18,71-265,17-36,-18 318,-70-17,53-107</inkml:trace>
  <inkml:trace contextRef="#ctx0" brushRef="#br0" timeOffset="12273.702">13406 10001,'-124'-53,"36"230,88-54,106-105,-71-159,0 17,-52 265,17 18,53-141</inkml:trace>
  <inkml:trace contextRef="#ctx0" brushRef="#br0" timeOffset="12794.7318">13494 10019,'17'123,"-17"-17,53-212,53-35,-124 318,18-54,89-141</inkml:trace>
  <inkml:trace contextRef="#ctx0" brushRef="#br0" timeOffset="13365.7645">13847 10054,'0'141,"105"-141,1-123,-35-36,-89 300,-35 53,53 18,-17-36,-36-17,-36-18,72-159</inkml:trace>
  <inkml:trace contextRef="#ctx0" brushRef="#br0" timeOffset="14104.8068">14658 9913,'-124'0,"19"141,210-70,89-71,-176 106,-141-18,52-88</inkml:trace>
  <inkml:trace contextRef="#ctx0" brushRef="#br0" timeOffset="14806.8469">15011 10019,'53'-106,"-177"230,36-1,70 18,124-159,-18-140,-88 34,0 230,36 18,105-54,-124-70</inkml:trace>
  <inkml:trace contextRef="#ctx0" brushRef="#br0" timeOffset="15155.8669">15222 9666,'18'124,"-36"52,18-17,18-1,17-34,-17-106</inkml:trace>
  <inkml:trace contextRef="#ctx0" brushRef="#br0" timeOffset="15621.8935">15416 10160,'141'-53,"-141"-70,-123 140,52 124,71-17,142-18,-1-142,-124 19</inkml:trace>
  <inkml:trace contextRef="#ctx0" brushRef="#br0" timeOffset="16215.9275">15998 9807,'-88'-35,"18"158,123 1,35 17,-212-70,-17-71,141-18</inkml:trace>
  <inkml:trace contextRef="#ctx0" brushRef="#br0" timeOffset="16853.964">16228 9507,'88'-141,"35"141,-52 124,-71-1,-123 18,-19 0,125-105</inkml:trace>
  <inkml:trace contextRef="#ctx0" brushRef="#br0" timeOffset="17155.9813">16298 10142,'18'53</inkml:trace>
  <inkml:trace contextRef="#ctx0" brushRef="#br0" timeOffset="19762.1303">3475 11783,'-124'17,"-34"72,299-36,-35 105,-177-17,-52-70,-19-177,37 53</inkml:trace>
  <inkml:trace contextRef="#ctx0" brushRef="#br0" timeOffset="20251.1583">3263 11589,'0'158,"0"1,0-18,0 36,-35-19,17 1,18-159</inkml:trace>
  <inkml:trace contextRef="#ctx0" brushRef="#br0" timeOffset="21055.2043">3581 11924,'123'-106,"-52"247,-124-17,-71-54,265-140,18 87,-229 160,-107-72,71-140</inkml:trace>
  <inkml:trace contextRef="#ctx0" brushRef="#br0" timeOffset="21665.2392">3986 11889,'0'123,"0"53,0-17,159-124,35-87,-176-72,-124 106,-35 142,176-54</inkml:trace>
  <inkml:trace contextRef="#ctx0" brushRef="#br0" timeOffset="22135.2661">4551 11924,'-88'123,"70"1,53-1,124-70,-36-106,-52-88,-142 18,-70 52,71 54</inkml:trace>
  <inkml:trace contextRef="#ctx0" brushRef="#br0" timeOffset="22561.2904">5203 11924,'106'18,"53"-36,-35 18</inkml:trace>
  <inkml:trace contextRef="#ctx0" brushRef="#br0" timeOffset="22832.3059">5292 12153,'141'-17,"0"-19,-141 36</inkml:trace>
  <inkml:trace contextRef="#ctx0" brushRef="#br0" timeOffset="23581.3488">6315 11747,'0'0</inkml:trace>
  <inkml:trace contextRef="#ctx0" brushRef="#br0" timeOffset="24384.3947">6297 11659,'106'141,"-88"18,-1-35,-17 34,0-122</inkml:trace>
  <inkml:trace contextRef="#ctx0" brushRef="#br0" timeOffset="25173.4398">6685 11747,'106'-141,"17"141,-52 159,-71-35,-88 17,0-18,-54-105,160-124,141 141,0 53,-36-70,1 0,-124-18</inkml:trace>
  <inkml:trace contextRef="#ctx0" brushRef="#br0" timeOffset="26745.5298">6174 12241,'141'18,"-247"-18,212 18,-142-124,36 212,18-159</inkml:trace>
  <inkml:trace contextRef="#ctx0" brushRef="#br0" timeOffset="29216.6711">7602 11818,'-53'106,"177"-177,-124-52,-141 158,264 71,-229-106,230 35,-124-141,-18 142</inkml:trace>
  <inkml:trace contextRef="#ctx0" brushRef="#br0" timeOffset="33945.9416">8132 11624,'105'35,"-16"142,87-19,-35-16,-106-160</inkml:trace>
  <inkml:trace contextRef="#ctx0" brushRef="#br0" timeOffset="34373.9661">8590 11659,'-194'194,"53"-35,-18 17,18-17,141-141</inkml:trace>
  <inkml:trace contextRef="#ctx0" brushRef="#br0" timeOffset="35615.0371">6103 12771,'124'0,"-1"0,36 0,70-36,-70 36,0 0,105-35,-17 35,-35-35,-54-1,19 1,-107 35</inkml:trace>
  <inkml:trace contextRef="#ctx0" brushRef="#br0" timeOffset="36732.101">6544 13458,'-18'142,"124"-125,-53-123,-176 53,140 159,-17-106</inkml:trace>
  <inkml:trace contextRef="#ctx0" brushRef="#br0" timeOffset="37237.1298">6844 13123,'0'106,"35"106,-35-89,0-35</inkml:trace>
  <inkml:trace contextRef="#ctx0" brushRef="#br0" timeOffset="37905.1681">7020 13123,'141'-88,"-17"88,-54 141,-105-17,-53 52,-53-70,106-212,176 159,-18-35,18-36,-17-35</inkml:trace>
  <inkml:trace contextRef="#ctx0" brushRef="#br0" timeOffset="39015.2315">2946 12947,'123'18,"54"-18,-19 35,89 0,53-35,-159 0,71-53,-71 36,-18-1,89-35,-212 106</inkml:trace>
  <inkml:trace contextRef="#ctx0" brushRef="#br0" timeOffset="39907.2826">3440 13741,'105'53,"-105"-159,-88 159</inkml:trace>
  <inkml:trace contextRef="#ctx0" brushRef="#br0" timeOffset="40516.3174">3739 13406,'0'141,"0"35,0-52,18-89</inkml:trace>
  <inkml:trace contextRef="#ctx0" brushRef="#br0" timeOffset="41145.3534">3881 13458,'105'-52,"54"34,-18 53,-123 124,-36-18,-193 18,87-71,124-194,124 53,70 71,-36 35,-105-53</inkml:trace>
  <inkml:trace contextRef="#ctx0" brushRef="#br0" timeOffset="42475.4295">4445 15152,'123'-35,"1"-1,-1 36,19 71,-248 123,-53-106,265-106,35 159,-141-17,-18 17,-123-70,0-71,0-36,106-87</inkml:trace>
  <inkml:trace contextRef="#ctx0" brushRef="#br0" timeOffset="43188.4702">5274 15117,'0'105,"-53"36,53 36,0-18,88-36,36-123,-1-123,-17-54,-159 1,-88 264,71 88,52-52,88-54</inkml:trace>
  <inkml:trace contextRef="#ctx0" brushRef="#br0" timeOffset="43761.503">5962 15046,'-71'106,"36"53,35-36,0 36,53-36,88-105,0-36,0-176,-123 35,-53 18,-142 0,19 159,158-18</inkml:trace>
  <inkml:trace contextRef="#ctx0" brushRef="#br0" timeOffset="45425.5982">3687 16281,'88'0,"35"0,36 0,17 0,36-36,-53 19,17 17,-35-18,-17 18,17 0,35 0,-35-18,-17-17,-1 35,1 0,52-17,-52-1,-1 18,1-18,34 18,19 0,-54 0,36-35,-36 35,36 0,-35 18,-1-18,18 0,0-36,-17 36,-1-17,1 17,17 0,-18 0,-70 0</inkml:trace>
  <inkml:trace contextRef="#ctx0" brushRef="#br0" timeOffset="46882.6815">5045 16739,'0'88,"0"107,0-54,0 17,0-34,0-124</inkml:trace>
  <inkml:trace contextRef="#ctx0" brushRef="#br0" timeOffset="47655.7258">5292 17004,'88'-124,"71"71,-1 212,-175-35,-19-1,-69 71,-19-53,-17-176,141-88,124 70,34 106,-34-18,-54-35</inkml:trace>
  <inkml:trace contextRef="#ctx0" brushRef="#br0" timeOffset="48706.7859">4586 17445,'88'53,"-17"-159,-177 88,106 124,106-141,-212 0,106 105</inkml:trace>
  <inkml:trace contextRef="#ctx0" brushRef="#br0" timeOffset="51274.9328">4727 17657,'35'105,"107"36,-1-229,-71-35,-52-1,0 230,17 53,88-53,1-106,17-71,-18-70,-105 18,-124 246,230-229,-54 230,-17-107</inkml:trace>
  <inkml:trace contextRef="#ctx0" brushRef="#br0" timeOffset="52767.0181">6597 15663,'-106'71,"230"-36,-89-176,-141 159,212 52,-106-17</inkml:trace>
  <inkml:trace contextRef="#ctx0" brushRef="#br0" timeOffset="54996.1456">6615 15804,'17'124,"124"-54,-17-87,-1 17,36-71,-53-52,-106-1,0 230,70 18,72-71,-1-71,0-70,0-18,0-18,-123 1,-142 229,36 17,194-246,17 211,-35 35,-70-140</inkml:trace>
  <inkml:trace contextRef="#ctx0" brushRef="#br0" timeOffset="55922.1986">6950 15117,'-53'123,"35"0,18 1,-17 52,175-123,-70-176,-52-1,-72 1,-105 35,141 88</inkml:trace>
  <inkml:trace contextRef="#ctx0" brushRef="#br0" timeOffset="56561.2351">7426 15205,'-53'106,"53"35,88 35,71-194,-36-176,-158 36,-106 17,18 141,123 0</inkml:trace>
  <inkml:trace contextRef="#ctx0" brushRef="#br0" timeOffset="57870.31">8908 15822,'123'0,"36"-53,-36 53</inkml:trace>
  <inkml:trace contextRef="#ctx0" brushRef="#br0" timeOffset="58196.3286">8943 16034,'141'0,"0"0,-17 0,-107 0</inkml:trace>
  <inkml:trace contextRef="#ctx0" brushRef="#br0" timeOffset="59321.393">10072 14975,'106'-88,"52"71,-34 17,-124 158,-159 19,18-71,264-159,36 88,-18 53,-176 71,-124-36,1-52,-1-106,124-142,35 177</inkml:trace>
  <inkml:trace contextRef="#ctx0" brushRef="#br0" timeOffset="60044.4343">10848 14975,'-35'212,"17"-71,18 0,123 0,19-141,-1-53,-71-88,-105 18,-89 141,36 158,53-53,106-70</inkml:trace>
  <inkml:trace contextRef="#ctx0" brushRef="#br0" timeOffset="60655.4693">11642 14958,'-106'53,"35"88,54-18,34 36,142-88,-36-71,54-106,-142-88,-123 35,-106 106,70 53</inkml:trace>
  <inkml:trace contextRef="#ctx0" brushRef="#br0" timeOffset="61245.503">12312 14940,'-106'-35,"-17"176,105 35,18-35,229-52,-105-142,-18-71,-89 1,-105-54,17 124</inkml:trace>
  <inkml:trace contextRef="#ctx0" brushRef="#br0" timeOffset="61832.5366">12823 14852,'-105'141,"52"53,106-53,105-88,1-88,-18-106,-105 0,-89-18,-124 71,36 88,-53 141</inkml:trace>
  <inkml:trace contextRef="#ctx0" brushRef="#br0" timeOffset="62945.6003">10125 15928,'106'0,"88"0,-71 0,177-71,-177 36,18-35,18 52,141-53,-141 18,88 0,-88 36,-18 17,17-18,-34 18,-1-53,1 53,-1 0,36-17,-35 17,-107 0</inkml:trace>
  <inkml:trace contextRef="#ctx0" brushRef="#br0" timeOffset="63645.6403">10813 16457,'53'-123,"-106"299,17 0,36-17,0-18,0-123</inkml:trace>
  <inkml:trace contextRef="#ctx0" brushRef="#br0" timeOffset="64232.6739">11024 16439,'124'-105,"70"105,-71 0,-35 141,-88-18,-141 18,-35 36,52-142,72-141,157 88,37 71,69-35,-52-18,-124 0</inkml:trace>
  <inkml:trace contextRef="#ctx0" brushRef="#br0" timeOffset="64912.7128">10530 16263,'89'53,"52"88,88 0,-35 18,-35-53,70 0,-70-36,-142-52</inkml:trace>
  <inkml:trace contextRef="#ctx0" brushRef="#br0" timeOffset="65835.7656">10072 15011,'106'17,"17"36,18 35,18 36,-18 17,0-35,0 17,-88-105</inkml:trace>
  <inkml:trace contextRef="#ctx0" brushRef="#br0" timeOffset="67297.8492">10707 14323,'141'-124,"-18"89,1 35,-71 159,-159 17,-35-123,264-71,-35 142,-211-36,0-70,-1-18,89-53</inkml:trace>
  <inkml:trace contextRef="#ctx0" brushRef="#br0" timeOffset="68040.8917">11853 16228,'36'159,"-36"-1,0-34,0-1</inkml:trace>
  <inkml:trace contextRef="#ctx0" brushRef="#br0" timeOffset="69259.9614">13829 15363,'176'71,"18"-106,-70 17</inkml:trace>
  <inkml:trace contextRef="#ctx0" brushRef="#br0" timeOffset="69515.9761">13847 15716,'88'-35,"123"35,-52-18,-88 18</inkml:trace>
  <inkml:trace contextRef="#ctx0" brushRef="#br0" timeOffset="70375.0252">15187 15152,'124'-71,"-1"36,18 106,-194 70,-88-18,18-17,-18-53,299-159,-34 106,-1 123,-123 1,-176 17,35-123,17-106</inkml:trace>
  <inkml:trace contextRef="#ctx0" brushRef="#br0" timeOffset="72155.127">15787 15117,'-106'141,"71"70,35-17,123-158,54-125,-107-87,-123 17,-88 53,265 106,17-123,-141 229,0 17,0 36,17-36,124-87,18-177,-88 17,-71-35,-124 54,-35 105,283-36,-1 89,19-70,16-72,-17-52,-317 265,105-1,-17 18,88-17,0-1,106-52,141-124,-123-88,-36-36,-106 19,-176 52,35 106,124 0</inkml:trace>
  <inkml:trace contextRef="#ctx0" brushRef="#br0" timeOffset="73315.1934">15593 15769,'0'124,"-71"70,18-53,36-141</inkml:trace>
  <inkml:trace contextRef="#ctx0" brushRef="#br0" timeOffset="76093.3523">14041 11871,'88'141,"-88"18,0 17,0-158</inkml:trace>
  <inkml:trace contextRef="#ctx0" brushRef="#br0" timeOffset="76436.3719">13829 11871,'159'-88,"-1"88,-34 0,-1 0,-105 0</inkml:trace>
  <inkml:trace contextRef="#ctx0" brushRef="#br0" timeOffset="77001.4042">14393 11712,'53'106,"-17"88,-36-70,0-1,52-264,37 0,34 141,-88 141,-52 0,34-106</inkml:trace>
  <inkml:trace contextRef="#ctx0" brushRef="#br0" timeOffset="77475.4313">14922 12136,'124'-18,"-71"-123,-177 106,71 176,53 17,106-122,18-89,-107 35</inkml:trace>
  <inkml:trace contextRef="#ctx0" brushRef="#br0" timeOffset="78010.4619">15258 12012,'35'106,"-35"17,-18-228,18-54,141 71,-35 211</inkml:trace>
  <inkml:trace contextRef="#ctx0" brushRef="#br0" timeOffset="78667.4995">15628 12065,'141'-88,"-88"-36,-176 160,52 122,71 1,141-88,18-107,-124-34</inkml:trace>
  <inkml:trace contextRef="#ctx0" brushRef="#br0" timeOffset="79394.5411">16439 12012,'-17'-106,"-124"194,52 89,72-54,158-123,-53-123,-70-1,52 265,54-70</inkml:trace>
  <inkml:trace contextRef="#ctx0" brushRef="#br0" timeOffset="79814.5651">16828 11977,'0'106,"17"17,-17-264,71 18,87 87,-105 36</inkml:trace>
  <inkml:trace contextRef="#ctx0" brushRef="#br0" timeOffset="80316.5938">17198 12047,'123'-70,"-34"-71,-195 141,18 123,88 1,105-71,54-89,-53-52</inkml:trace>
  <inkml:trace contextRef="#ctx0" brushRef="#br0" timeOffset="81261.6479">18486 11377,'-106'0,"-18"71,195 70,88-88,-159 105,-159-34,35-124,107-53</inkml:trace>
  <inkml:trace contextRef="#ctx0" brushRef="#br0" timeOffset="81622.6686">18380 11342,'35'123,"-35"89,-18-53,1-18,-1 18,18-159</inkml:trace>
  <inkml:trace contextRef="#ctx0" brushRef="#br0" timeOffset="82306.7077">18662 11606,'141'-123,"-17"105,-107 124,-87 35,-72-88,266-71,-1 18,-70 124,-194-36,0-17,106-89</inkml:trace>
  <inkml:trace contextRef="#ctx0" brushRef="#br0" timeOffset="82596.7243">19226 11889,'-53'194,"-52"-53,52-71</inkml:trace>
  <inkml:trace contextRef="#ctx0" brushRef="#br0" timeOffset="84404.8277">19456 11677,'-36'106,"36"17,142-87,-1-125,-124-34,-52-36,17 265,159-124,-17-17,-71-88,-88 228,-36 54,230-35,-36-160,18-122,-123-1,-159 88,17 71,248 53,35-88,-36-18,18-53,-264 194,35 71,88-35,141-54,0-123,-124-70,-140-18,-1 88,107 70</inkml:trace>
  <inkml:trace contextRef="#ctx0" brushRef="#br0" timeOffset="85509.8909">21184 11553,'36'106,"-36"18</inkml:trace>
  <inkml:trace contextRef="#ctx0" brushRef="#br0" timeOffset="85738.904">21167 11395,'0'-124</inkml:trace>
  <inkml:trace contextRef="#ctx0" brushRef="#br0" timeOffset="86304.9364">21519 11606,'36'141,"-36"-17,0-230,70-35,71 35,-52 247,-89-17,17-54</inkml:trace>
  <inkml:trace contextRef="#ctx0" brushRef="#br0" timeOffset="86856.9679">22560 11412,'-141'-17,"0"87,317 54,18-71,-194 70,-141-35,18-88,105-70</inkml:trace>
  <inkml:trace contextRef="#ctx0" brushRef="#br0" timeOffset="87558.008">22895 11536,'-123'-53,"17"159,88 35,124-53,35-211,-123-71,17 317,53 36,-35-159</inkml:trace>
  <inkml:trace contextRef="#ctx0" brushRef="#br0" timeOffset="87925.029">23089 10971,'36'159,"-19"18,-17 34,18-52,17-89</inkml:trace>
  <inkml:trace contextRef="#ctx0" brushRef="#br0" timeOffset="88396.056">23354 11589,'106'-53,"-36"-88,-211 229,71 35,140 18,107-141,-142 0</inkml:trace>
  <inkml:trace contextRef="#ctx0" brushRef="#br0" timeOffset="88968.0887">23954 11271,'-124'71,"54"52,175-70,54-18,-265 54,-35 16,106-175</inkml:trace>
  <inkml:trace contextRef="#ctx0" brushRef="#br0" timeOffset="89624.1262">24112 11659,'18'36</inkml:trace>
  <inkml:trace contextRef="#ctx0" brushRef="#br0" timeOffset="94657.4141">24306 10654,'-105'0,"-72"35,18-17,-52-18,-36 0,35 0,0 0,71 0,-17-35,-1 35,18 0,-71 0,0-18,54 18,-54 0,0 0,54 35,-19-35,18 18,-17-18,17 17,-17-17,17 53,-35-35,71 0,-54 17,19 0,-1-17,0 17,-17-17,35-1,-1 1,-16 17,-36-17,17-18,-34 0,52 18,35-18,-52 0,52 0,-34 0,34 0,1-18,-1 18,-34 0,34 0,-88 0,18 53,71-36,-71 72,35-36,36-36,-1 19,1-36,-1 0,1 0,-1 0,-34 0,-1 52,-18-34,19 35,-19-35,19-1,34-17,-35-35,1 0,16 141,142 17,18 0,17 1,-35-1,18 36,17 0,1 35,-19-53,-17 18,141-71,-17-88,35 0,-18 0,70 35,1-35,35 0,-124 0,124-70,-123 70,140-71,-17 18,-35 36,-18-1,18 18,-1 0,-34 0,-54 18,36 35,0-36,35 1,-71-18,1 0,-1 0,36 0,17 0,1 0,17-18,-53 18,-18 0,36 0,17 0,-17 0,-18 0,71-35,-89 35,1 0,35-35,-1 17,-34 18,-1-35,1 17,17 0,-18 1,54 17,-18 0,52-35,-70 35,71 0,-18-18,-35-17,17-18,-35 0,-17 17,-1 19,36-1,53-17,-54 17,-34-17,35 0,-36 17,1 18,34-18,1 1,0 17,-53-1870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D74FB-826F-4C44-ACA7-C2A3B4F2E4F0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007E9-42EF-4EC2-B5F9-F571FD3E5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24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007E9-42EF-4EC2-B5F9-F571FD3E59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21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714051-809F-4575-BA65-1A042CAA7B46}" type="datetimeFigureOut">
              <a:rPr lang="en-US" smtClean="0"/>
              <a:t>9/21/2012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26E237-A423-41C9-9421-0749A2B388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686800" cy="1371600"/>
          </a:xfrm>
        </p:spPr>
        <p:txBody>
          <a:bodyPr/>
          <a:lstStyle/>
          <a:p>
            <a:r>
              <a:rPr lang="en-US" dirty="0" smtClean="0"/>
              <a:t>Friday</a:t>
            </a:r>
            <a:r>
              <a:rPr lang="en-US" dirty="0" smtClean="0"/>
              <a:t>, September </a:t>
            </a:r>
            <a:r>
              <a:rPr lang="en-US" dirty="0" smtClean="0"/>
              <a:t>21, </a:t>
            </a:r>
            <a:r>
              <a:rPr lang="en-US" dirty="0" smtClean="0"/>
              <a:t>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8600" y="1447801"/>
                <a:ext cx="6248400" cy="4495800"/>
              </a:xfrm>
            </p:spPr>
            <p:txBody>
              <a:bodyPr anchor="t">
                <a:normAutofit lnSpcReduction="10000"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80000"/>
                  <a:buAutoNum type="arabicParenR"/>
                </a:pPr>
                <a:r>
                  <a:rPr lang="en-US" dirty="0" smtClean="0"/>
                  <a:t>Solve: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9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−7</m:t>
                    </m:r>
                  </m:oMath>
                </a14:m>
                <a:endParaRPr lang="en-US" dirty="0" smtClean="0"/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80000"/>
                  <a:buAutoNum type="arabicParenR"/>
                </a:pPr>
                <a:r>
                  <a:rPr lang="en-US" dirty="0" smtClean="0"/>
                  <a:t>Write and solve an equation: </a:t>
                </a:r>
                <a:br>
                  <a:rPr lang="en-US" dirty="0" smtClean="0"/>
                </a:br>
                <a:r>
                  <a:rPr lang="en-US" dirty="0" smtClean="0"/>
                  <a:t>Zach </a:t>
                </a:r>
                <a:r>
                  <a:rPr lang="en-US" dirty="0" smtClean="0"/>
                  <a:t>has </a:t>
                </a:r>
                <a:r>
                  <a:rPr lang="en-US" dirty="0" smtClean="0"/>
                  <a:t>six </a:t>
                </a:r>
                <a:r>
                  <a:rPr lang="en-US" dirty="0" smtClean="0"/>
                  <a:t>fewer than </a:t>
                </a:r>
                <a:r>
                  <a:rPr lang="en-US" dirty="0" smtClean="0"/>
                  <a:t>four </a:t>
                </a:r>
                <a:r>
                  <a:rPr lang="en-US" dirty="0" smtClean="0"/>
                  <a:t>times the number of </a:t>
                </a:r>
                <a:r>
                  <a:rPr lang="en-US" dirty="0" smtClean="0"/>
                  <a:t>video games </a:t>
                </a:r>
                <a:r>
                  <a:rPr lang="en-US" dirty="0" smtClean="0"/>
                  <a:t>as </a:t>
                </a:r>
                <a:r>
                  <a:rPr lang="en-US" dirty="0" smtClean="0"/>
                  <a:t>Parker.  </a:t>
                </a:r>
                <a:r>
                  <a:rPr lang="en-US" dirty="0" smtClean="0"/>
                  <a:t>If </a:t>
                </a:r>
                <a:r>
                  <a:rPr lang="en-US" dirty="0" smtClean="0"/>
                  <a:t>Zach has 42 games, </a:t>
                </a:r>
                <a:r>
                  <a:rPr lang="en-US" dirty="0" smtClean="0"/>
                  <a:t>how many does </a:t>
                </a:r>
                <a:r>
                  <a:rPr lang="en-US" dirty="0" smtClean="0"/>
                  <a:t>Parker </a:t>
                </a:r>
                <a:r>
                  <a:rPr lang="en-US" dirty="0" smtClean="0"/>
                  <a:t>have?</a:t>
                </a:r>
              </a:p>
              <a:p>
                <a:pPr marL="514350" indent="-514350">
                  <a:buClr>
                    <a:schemeClr val="accent2">
                      <a:lumMod val="20000"/>
                      <a:lumOff val="80000"/>
                    </a:schemeClr>
                  </a:buClr>
                  <a:buSzPct val="80000"/>
                  <a:buAutoNum type="arabicParenR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−8.4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−7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marL="514350" indent="-514350">
                  <a:buAutoNum type="arabicParenR"/>
                </a:pPr>
                <a:endParaRPr lang="en-US" dirty="0"/>
              </a:p>
              <a:p>
                <a:r>
                  <a:rPr lang="en-US" dirty="0" smtClean="0"/>
                  <a:t>No Mental Math today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8600" y="1447801"/>
                <a:ext cx="6248400" cy="4495800"/>
              </a:xfrm>
              <a:blipFill rotWithShape="1">
                <a:blip r:embed="rId3"/>
                <a:stretch>
                  <a:fillRect l="-1756" t="-2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514600" y="6096000"/>
            <a:ext cx="655320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Homework</a:t>
            </a:r>
            <a:r>
              <a:rPr lang="en-US" sz="3200" dirty="0"/>
              <a:t>: p. 426 #9-15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1600200"/>
            <a:ext cx="2590800" cy="28623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Today’s Bell Schedule</a:t>
            </a:r>
          </a:p>
          <a:p>
            <a:r>
              <a:rPr lang="en-US" sz="2000" dirty="0" smtClean="0"/>
              <a:t>1:  8:20 – 9:10</a:t>
            </a:r>
          </a:p>
          <a:p>
            <a:r>
              <a:rPr lang="en-US" sz="2000" dirty="0" smtClean="0"/>
              <a:t>2: 9:15 – 10:05</a:t>
            </a:r>
          </a:p>
          <a:p>
            <a:r>
              <a:rPr lang="en-US" sz="2000" dirty="0" smtClean="0"/>
              <a:t>3: 10:10 – 10:55</a:t>
            </a:r>
          </a:p>
          <a:p>
            <a:r>
              <a:rPr lang="en-US" sz="2000" dirty="0" smtClean="0"/>
              <a:t>LUNCH 11:00 – 11:30</a:t>
            </a:r>
          </a:p>
          <a:p>
            <a:r>
              <a:rPr lang="en-US" sz="2000" dirty="0" smtClean="0"/>
              <a:t>4 11:35 – 12:20</a:t>
            </a:r>
          </a:p>
          <a:p>
            <a:r>
              <a:rPr lang="en-US" sz="2000" dirty="0" smtClean="0"/>
              <a:t>5: 12:25 – 1:10</a:t>
            </a:r>
          </a:p>
          <a:p>
            <a:r>
              <a:rPr lang="en-US" sz="2000" dirty="0" smtClean="0"/>
              <a:t>6: 1:15 – 2:00</a:t>
            </a:r>
          </a:p>
          <a:p>
            <a:r>
              <a:rPr lang="en-US" sz="2000" dirty="0" smtClean="0"/>
              <a:t>Assembly 2:05 – 3:05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49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in Your Write-Ups!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21752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Your Potato Problem Write-Up is due right now.  Please pass them in towards the center of the room.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275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You have been hired to sell cars at </a:t>
            </a:r>
            <a:r>
              <a:rPr lang="en-US" dirty="0" err="1" smtClean="0"/>
              <a:t>Wiltjer’s</a:t>
            </a:r>
            <a:r>
              <a:rPr lang="en-US" dirty="0" smtClean="0"/>
              <a:t> Crazy Car Lot.</a:t>
            </a:r>
          </a:p>
          <a:p>
            <a:r>
              <a:rPr lang="en-US" dirty="0" smtClean="0"/>
              <a:t>You can choose between 3 salary packages:</a:t>
            </a:r>
          </a:p>
          <a:p>
            <a:pPr lvl="1"/>
            <a:r>
              <a:rPr lang="en-US" dirty="0" smtClean="0"/>
              <a:t>$2,500 per month with </a:t>
            </a:r>
            <a:r>
              <a:rPr lang="en-US" b="1" u="sng" dirty="0" smtClean="0"/>
              <a:t>no</a:t>
            </a:r>
            <a:r>
              <a:rPr lang="en-US" dirty="0" smtClean="0"/>
              <a:t> commission</a:t>
            </a:r>
          </a:p>
          <a:p>
            <a:pPr lvl="1"/>
            <a:r>
              <a:rPr lang="en-US" dirty="0" smtClean="0"/>
              <a:t>$1,000 per month with 2% commission</a:t>
            </a:r>
          </a:p>
          <a:p>
            <a:pPr lvl="1"/>
            <a:r>
              <a:rPr lang="en-US" dirty="0" smtClean="0"/>
              <a:t>No monthly salary and 4% commission</a:t>
            </a:r>
          </a:p>
          <a:p>
            <a:r>
              <a:rPr lang="en-US" dirty="0" smtClean="0"/>
              <a:t>An average car on </a:t>
            </a:r>
            <a:r>
              <a:rPr lang="en-US" dirty="0" err="1" smtClean="0"/>
              <a:t>Wiltjer’s</a:t>
            </a:r>
            <a:r>
              <a:rPr lang="en-US" dirty="0" smtClean="0"/>
              <a:t> Crazy Car Lot sells for $20,000.</a:t>
            </a:r>
          </a:p>
          <a:p>
            <a:r>
              <a:rPr lang="en-US" dirty="0" smtClean="0"/>
              <a:t>Which package will you choose?  Why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if </a:t>
            </a:r>
          </a:p>
          <a:p>
            <a:pPr lvl="1"/>
            <a:r>
              <a:rPr lang="en-US" dirty="0" smtClean="0"/>
              <a:t>…you knew you could sell 5 cars per month?  Would that change which package you chose?</a:t>
            </a:r>
          </a:p>
          <a:p>
            <a:pPr lvl="1"/>
            <a:r>
              <a:rPr lang="en-US" dirty="0" smtClean="0"/>
              <a:t>…you knew you could sell only 3 cars per month?</a:t>
            </a:r>
          </a:p>
          <a:p>
            <a:pPr lvl="1"/>
            <a:r>
              <a:rPr lang="en-US" dirty="0" smtClean="0"/>
              <a:t>…you knew you could sell only 1 car per month?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16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Problems</a:t>
            </a:r>
          </a:p>
          <a:p>
            <a:pPr lvl="1"/>
            <a:r>
              <a:rPr lang="en-US" dirty="0" smtClean="0"/>
              <a:t>Find each commission or sales tax to the nearest cent.</a:t>
            </a:r>
          </a:p>
          <a:p>
            <a:pPr lvl="2"/>
            <a:r>
              <a:rPr lang="en-US" dirty="0" smtClean="0"/>
              <a:t>Total sales: $35.85</a:t>
            </a:r>
          </a:p>
          <a:p>
            <a:pPr lvl="2"/>
            <a:r>
              <a:rPr lang="en-US" dirty="0" smtClean="0"/>
              <a:t>Tax rate: 6.5%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30080" y="3295800"/>
              <a:ext cx="6960240" cy="34736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0720" y="3286440"/>
                <a:ext cx="6978960" cy="3492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6135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Problems</a:t>
            </a:r>
          </a:p>
          <a:p>
            <a:pPr lvl="1"/>
            <a:r>
              <a:rPr lang="en-US" dirty="0" smtClean="0"/>
              <a:t>Find each commission or sales tax to the nearest cent.</a:t>
            </a:r>
          </a:p>
          <a:p>
            <a:pPr lvl="2"/>
            <a:r>
              <a:rPr lang="en-US" dirty="0" smtClean="0"/>
              <a:t>Total sales: $67,530</a:t>
            </a:r>
          </a:p>
          <a:p>
            <a:pPr lvl="2"/>
            <a:r>
              <a:rPr lang="en-US" dirty="0" smtClean="0"/>
              <a:t>Commission rate: 11%</a:t>
            </a:r>
          </a:p>
          <a:p>
            <a:pPr marL="685800" lvl="2" indent="0">
              <a:buNone/>
            </a:pPr>
            <a:endParaRPr lang="en-US" dirty="0" smtClean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378080" y="3263760"/>
              <a:ext cx="7531200" cy="33724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8720" y="3254400"/>
                <a:ext cx="7549920" cy="339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5445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§8-6 Applications of </a:t>
            </a:r>
            <a:r>
              <a:rPr lang="en-US" dirty="0" err="1"/>
              <a:t>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Problems</a:t>
            </a:r>
          </a:p>
          <a:p>
            <a:pPr lvl="1"/>
            <a:r>
              <a:rPr lang="en-US" dirty="0" smtClean="0"/>
              <a:t>Find the total sales to the nearest cent.</a:t>
            </a:r>
            <a:endParaRPr lang="en-US" dirty="0"/>
          </a:p>
          <a:p>
            <a:pPr lvl="2"/>
            <a:r>
              <a:rPr lang="en-US" dirty="0" smtClean="0"/>
              <a:t>Commission: $360</a:t>
            </a:r>
          </a:p>
          <a:p>
            <a:pPr lvl="2"/>
            <a:r>
              <a:rPr lang="en-US" dirty="0" smtClean="0"/>
              <a:t>Commission rate: 12%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060560" y="3371760"/>
              <a:ext cx="7702920" cy="30866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1200" y="3362400"/>
                <a:ext cx="7721640" cy="310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44326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P. 426 #9-15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62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595</TotalTime>
  <Words>297</Words>
  <Application>Microsoft Office PowerPoint</Application>
  <PresentationFormat>On-screen Show (4:3)</PresentationFormat>
  <Paragraphs>49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Friday, September 21, 2012</vt:lpstr>
      <vt:lpstr>Turn in Your Write-Ups!</vt:lpstr>
      <vt:lpstr>§8-6 Applications of Percents</vt:lpstr>
      <vt:lpstr>§8-6 Applications of Percents</vt:lpstr>
      <vt:lpstr>§8-6 Applications of Percents</vt:lpstr>
      <vt:lpstr>§8-6 Applications of Percents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September 20, 2012</dc:title>
  <dc:creator>Dria</dc:creator>
  <cp:lastModifiedBy>Dria</cp:lastModifiedBy>
  <cp:revision>7</cp:revision>
  <dcterms:created xsi:type="dcterms:W3CDTF">2012-09-20T13:51:45Z</dcterms:created>
  <dcterms:modified xsi:type="dcterms:W3CDTF">2012-09-21T23:10:23Z</dcterms:modified>
</cp:coreProperties>
</file>